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0080625" cy="7559675" type="screen4x3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56" y="-10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4B0125B0-6938-4C40-9246-A3B9A9414CF0}" type="slidenum">
              <a:t>‹#›</a:t>
            </a:fld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4" name="Symbol zastępczy nagłówka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E6DF6FF6-3D8E-4999-83B4-7BC2706A07A6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l-PL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pl-PL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pl-PL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pl-PL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pl-PL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pl-PL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pl-PL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pl-PL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pl-PL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4160" cy="37008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pl-PL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8F5600-DAFE-425C-8734-4A0722F70635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9C6030-6DC4-4006-904E-4371A61CF8C0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9419F3-2752-4F06-A1ED-D43E04AA14F9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22325" y="2138363"/>
            <a:ext cx="4132263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06988" y="2138363"/>
            <a:ext cx="4133850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3A16D70-4A4E-4E0A-9073-53C7B10CE866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197725" y="700088"/>
            <a:ext cx="2151063" cy="642778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741363" y="700088"/>
            <a:ext cx="6303962" cy="642778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B2B39E4-5216-4668-817B-34EFEEF3D877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9B8C9A-74F2-4DF5-BD91-5AE599E104DE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505150-B11B-4988-9AB3-C3F96209BED7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4E75D5-7D0A-4082-B432-5C0A88050F4F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6574C1-2859-431A-B6EF-D95AC0D3F913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2E6F1F-4B66-444C-89FE-4D6F54D9DB74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239A48-B3EE-4A55-8760-4C21A02A8DF1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pl-PL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0E53D594-D5F2-4BD5-B0E6-C91B1EDE9BEF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hangingPunct="0">
        <a:tabLst/>
        <a:defRPr lang="pl-PL" sz="2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pl-PL" sz="2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13" cstate="print">
            <a:alphaModFix/>
            <a:lum/>
          </a:blip>
          <a:srcRect/>
          <a:stretch>
            <a:fillRect/>
          </a:stretch>
        </p:blipFill>
        <p:spPr>
          <a:xfrm>
            <a:off x="-360" y="-360"/>
            <a:ext cx="10080360" cy="75603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ymbol zastępczy tytułu 2"/>
          <p:cNvSpPr txBox="1">
            <a:spLocks noGrp="1"/>
          </p:cNvSpPr>
          <p:nvPr>
            <p:ph type="title"/>
          </p:nvPr>
        </p:nvSpPr>
        <p:spPr>
          <a:xfrm>
            <a:off x="740879" y="699480"/>
            <a:ext cx="860832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1"/>
          </p:nvPr>
        </p:nvSpPr>
        <p:spPr>
          <a:xfrm>
            <a:off x="822600" y="2137680"/>
            <a:ext cx="8418600" cy="498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pl-PL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pl-PL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pl-PL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pl-PL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pl-PL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pl-PL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pl-PL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pl-PL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pl-PL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pl-PL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hangingPunct="0">
        <a:tabLst/>
        <a:defRPr lang="pl-PL" sz="2400" b="1" i="1" u="none" strike="noStrike">
          <a:ln>
            <a:noFill/>
          </a:ln>
          <a:solidFill>
            <a:srgbClr val="99284C"/>
          </a:solidFill>
          <a:latin typeface="Albany" pitchFamily="34"/>
          <a:cs typeface="Tahoma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0"/>
        </a:spcAft>
        <a:tabLst/>
        <a:defRPr lang="pl-PL" sz="2400" b="0" i="0" u="none" strike="noStrike">
          <a:ln>
            <a:noFill/>
          </a:ln>
          <a:solidFill>
            <a:srgbClr val="333333"/>
          </a:solidFill>
          <a:latin typeface="Albany" pitchFamily="34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pl-PL"/>
              <a:t>PIERWSZA POMOC PRZED MEDYCZNA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alphaModFix/>
            <a:lum/>
          </a:blip>
          <a:srcRect/>
          <a:stretch>
            <a:fillRect/>
          </a:stretch>
        </p:blipFill>
        <p:spPr>
          <a:xfrm flipH="1">
            <a:off x="1800000" y="3744000"/>
            <a:ext cx="142920" cy="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771120" y="1584000"/>
            <a:ext cx="8578080" cy="4763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 rot="44400">
            <a:off x="2234512" y="1564471"/>
            <a:ext cx="4025520" cy="393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5040000" y="3069000"/>
            <a:ext cx="171000" cy="17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4869000" y="3888000"/>
            <a:ext cx="171000" cy="17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"/>
          <p:cNvPicPr>
            <a:picLocks noChangeAspect="1"/>
          </p:cNvPicPr>
          <p:nvPr/>
        </p:nvPicPr>
        <p:blipFill>
          <a:blip r:embed="rId7" cstate="print">
            <a:alphaModFix/>
            <a:lum/>
          </a:blip>
          <a:srcRect/>
          <a:stretch>
            <a:fillRect/>
          </a:stretch>
        </p:blipFill>
        <p:spPr>
          <a:xfrm>
            <a:off x="3816000" y="1915919"/>
            <a:ext cx="1939680" cy="2764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"/>
          <p:cNvPicPr>
            <a:picLocks noChangeAspect="1"/>
          </p:cNvPicPr>
          <p:nvPr/>
        </p:nvPicPr>
        <p:blipFill>
          <a:blip r:embed="rId8" cstate="print">
            <a:alphaModFix/>
            <a:lum/>
          </a:blip>
          <a:srcRect/>
          <a:stretch>
            <a:fillRect/>
          </a:stretch>
        </p:blipFill>
        <p:spPr>
          <a:xfrm>
            <a:off x="4752000" y="5328000"/>
            <a:ext cx="4618080" cy="172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"/>
          <p:cNvPicPr>
            <a:picLocks noChangeAspect="1"/>
          </p:cNvPicPr>
          <p:nvPr/>
        </p:nvPicPr>
        <p:blipFill>
          <a:blip r:embed="rId9" cstate="print">
            <a:alphaModFix/>
            <a:lum/>
          </a:blip>
          <a:srcRect/>
          <a:stretch>
            <a:fillRect/>
          </a:stretch>
        </p:blipFill>
        <p:spPr>
          <a:xfrm rot="2779800">
            <a:off x="986415" y="2218368"/>
            <a:ext cx="1908000" cy="196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"/>
          <p:cNvPicPr>
            <a:picLocks noChangeAspect="1"/>
          </p:cNvPicPr>
          <p:nvPr/>
        </p:nvPicPr>
        <p:blipFill>
          <a:blip r:embed="rId10" cstate="print">
            <a:alphaModFix/>
            <a:lum/>
          </a:blip>
          <a:srcRect/>
          <a:stretch>
            <a:fillRect/>
          </a:stretch>
        </p:blipFill>
        <p:spPr>
          <a:xfrm>
            <a:off x="6402599" y="1728000"/>
            <a:ext cx="2880000" cy="24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pl-PL"/>
              <a:t>Łańcuch przeżycia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584000" y="2232000"/>
            <a:ext cx="6571800" cy="400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pl-PL" sz="3600"/>
              <a:t>Pierwsza pomoc przedmedyczna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560" cy="4989240"/>
          </a:xfrm>
        </p:spPr>
        <p:txBody>
          <a:bodyPr>
            <a:spAutoFit/>
          </a:bodyPr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pl-PL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pl-PL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pl-PL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pl-PL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pl-PL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pl-PL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pl-PL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pl-PL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pl-PL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pl-PL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pl-PL"/>
              <a:t>Łańcuch przeżycia</a:t>
            </a:r>
          </a:p>
          <a:p>
            <a:pPr lvl="0">
              <a:buNone/>
            </a:pPr>
            <a:endParaRPr lang="pl-PL"/>
          </a:p>
          <a:p>
            <a:pPr lvl="0">
              <a:buNone/>
            </a:pPr>
            <a:endParaRPr lang="pl-PL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 rot="303600">
            <a:off x="3782036" y="2147547"/>
            <a:ext cx="4426560" cy="495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 rot="334200">
            <a:off x="494655" y="2674224"/>
            <a:ext cx="1689839" cy="295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 rot="395400">
            <a:off x="2659315" y="3515235"/>
            <a:ext cx="1495439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 rot="375600">
            <a:off x="2531416" y="2122629"/>
            <a:ext cx="1058039" cy="15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pl-PL"/>
              <a:t>Pierwsza pomoc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20000" y="1731599"/>
            <a:ext cx="5333760" cy="4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6053760" y="2137680"/>
            <a:ext cx="2830319" cy="405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pl-PL"/>
              <a:t>Pierwsza pomoc gdy nie ma oddechu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348880" y="1962000"/>
            <a:ext cx="4011120" cy="43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2088000" y="5688000"/>
            <a:ext cx="1356120" cy="12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576000" y="1728000"/>
            <a:ext cx="4772880" cy="38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pl-PL"/>
              <a:t>Pierwsza pomoc w nagłych wypadkach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94720" y="1800000"/>
            <a:ext cx="4085279" cy="45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6552000" y="1553760"/>
            <a:ext cx="2592000" cy="219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6552000" y="3311999"/>
            <a:ext cx="2692080" cy="30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4580639" y="2139840"/>
            <a:ext cx="2187360" cy="2972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Id7" cstate="print">
            <a:alphaModFix/>
            <a:lum/>
          </a:blip>
          <a:srcRect/>
          <a:stretch>
            <a:fillRect/>
          </a:stretch>
        </p:blipFill>
        <p:spPr>
          <a:xfrm>
            <a:off x="-2843640" y="2664000"/>
            <a:ext cx="323640" cy="256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pl-PL"/>
              <a:t>Omdlenie   Złamanie otwarte\zamknięte  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822600" y="2137680"/>
            <a:ext cx="4107960" cy="4763159"/>
          </a:xfrm>
        </p:spPr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pl-PL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pl-PL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pl-PL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pl-PL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pl-PL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pl-PL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pl-PL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pl-PL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pl-PL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pl-PL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pl-PL"/>
              <a:t> 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4294967295"/>
          </p:nvPr>
        </p:nvSpPr>
        <p:spPr>
          <a:xfrm>
            <a:off x="5136120" y="2137680"/>
            <a:ext cx="4107960" cy="4763159"/>
          </a:xfrm>
        </p:spPr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pl-PL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pl-PL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pl-PL" sz="28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pl-PL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pl-PL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pl-PL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pl-PL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pl-PL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pl-PL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pl-PL" sz="20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marL="0" indent="0"/>
            <a:endParaRPr lang="pl-PL"/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936000" y="2232000"/>
            <a:ext cx="3240000" cy="25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3024000" y="4608000"/>
            <a:ext cx="2466720" cy="1847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576000" y="4392000"/>
            <a:ext cx="2736000" cy="20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5093279" y="2137680"/>
            <a:ext cx="3042720" cy="261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"/>
          <p:cNvPicPr>
            <a:picLocks noChangeAspect="1"/>
          </p:cNvPicPr>
          <p:nvPr/>
        </p:nvPicPr>
        <p:blipFill>
          <a:blip r:embed="rId7" cstate="print">
            <a:alphaModFix/>
            <a:lum/>
          </a:blip>
          <a:srcRect/>
          <a:stretch>
            <a:fillRect/>
          </a:stretch>
        </p:blipFill>
        <p:spPr>
          <a:xfrm>
            <a:off x="5544000" y="4200480"/>
            <a:ext cx="3474720" cy="270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pl-PL"/>
              <a:t>Zadławienie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20000" y="1728000"/>
            <a:ext cx="5092560" cy="370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1944000" y="4896000"/>
            <a:ext cx="2142720" cy="214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5688000" y="1728000"/>
            <a:ext cx="2232000" cy="22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5328000" y="4031999"/>
            <a:ext cx="3845880" cy="2868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pl-PL"/>
              <a:t>Ciało obce i poparzenie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822600" y="2088000"/>
            <a:ext cx="4107960" cy="25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822600" y="4403880"/>
            <a:ext cx="2199960" cy="2076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 rot="42000">
            <a:off x="5458827" y="1838243"/>
            <a:ext cx="2855520" cy="213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4752000" y="4031999"/>
            <a:ext cx="4213440" cy="20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Id7" cstate="print">
            <a:alphaModFix/>
            <a:lum/>
          </a:blip>
          <a:srcRect/>
          <a:stretch>
            <a:fillRect/>
          </a:stretch>
        </p:blipFill>
        <p:spPr>
          <a:xfrm>
            <a:off x="3612600" y="4824000"/>
            <a:ext cx="1787400" cy="181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"/>
          <p:cNvPicPr>
            <a:picLocks noChangeAspect="1"/>
          </p:cNvPicPr>
          <p:nvPr/>
        </p:nvPicPr>
        <p:blipFill>
          <a:blip r:embed="rId8" cstate="print">
            <a:alphaModFix/>
            <a:lum/>
          </a:blip>
          <a:srcRect/>
          <a:stretch>
            <a:fillRect/>
          </a:stretch>
        </p:blipFill>
        <p:spPr>
          <a:xfrm>
            <a:off x="7488000" y="5544000"/>
            <a:ext cx="1028519" cy="102851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Łącznik prosty 8"/>
          <p:cNvSpPr/>
          <p:nvPr/>
        </p:nvSpPr>
        <p:spPr>
          <a:xfrm>
            <a:off x="4968000" y="1728000"/>
            <a:ext cx="0" cy="72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omyślni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s-novelt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33</Words>
  <Application>Microsoft Office PowerPoint</Application>
  <PresentationFormat>Pokaz na ekranie (4:3)</PresentationFormat>
  <Paragraphs>11</Paragraphs>
  <Slides>9</Slides>
  <Notes>9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9</vt:i4>
      </vt:variant>
    </vt:vector>
  </HeadingPairs>
  <TitlesOfParts>
    <vt:vector size="11" baseType="lpstr">
      <vt:lpstr>Domyślnie</vt:lpstr>
      <vt:lpstr>prs-novelty</vt:lpstr>
      <vt:lpstr>PIERWSZA POMOC PRZED MEDYCZNA</vt:lpstr>
      <vt:lpstr>Łańcuch przeżycia</vt:lpstr>
      <vt:lpstr>Pierwsza pomoc przedmedyczna</vt:lpstr>
      <vt:lpstr>Pierwsza pomoc</vt:lpstr>
      <vt:lpstr>Pierwsza pomoc gdy nie ma oddechu</vt:lpstr>
      <vt:lpstr>Pierwsza pomoc w nagłych wypadkach</vt:lpstr>
      <vt:lpstr>Omdlenie   Złamanie otwarte\zamknięte  </vt:lpstr>
      <vt:lpstr>Zadławienie</vt:lpstr>
      <vt:lpstr>Ciało obce i poparzenie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PIERWSZA POMOC PRZED MEDYCZNA</dc:title>
  <dc:creator>Violka</dc:creator>
  <cp:lastModifiedBy>Rysiek jach</cp:lastModifiedBy>
  <cp:revision>8</cp:revision>
  <dcterms:created xsi:type="dcterms:W3CDTF">2015-01-29T10:11:20Z</dcterms:created>
  <dcterms:modified xsi:type="dcterms:W3CDTF">2015-10-11T17:34:18Z</dcterms:modified>
</cp:coreProperties>
</file>